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3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5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9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9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8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2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9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3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0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78997-1EF0-49EA-A02A-9AC5FF433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062727" cy="283352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D55D7-729F-4D59-8A25-C96EBE1F2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074784"/>
            <a:ext cx="5062726" cy="1640216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-Harini Rajarathinam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N01419700</a:t>
            </a:r>
          </a:p>
        </p:txBody>
      </p:sp>
      <p:pic>
        <p:nvPicPr>
          <p:cNvPr id="32" name="Picture 3" descr="A marble with brown and aqua colors">
            <a:extLst>
              <a:ext uri="{FF2B5EF4-FFF2-40B4-BE49-F238E27FC236}">
                <a16:creationId xmlns:a16="http://schemas.microsoft.com/office/drawing/2014/main" id="{DDC4B680-BF73-482E-938F-67BBF7C3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2" r="21214"/>
          <a:stretch/>
        </p:blipFill>
        <p:spPr>
          <a:xfrm>
            <a:off x="838200" y="838200"/>
            <a:ext cx="461700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0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6" name="Picture 6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4" y="825697"/>
            <a:ext cx="50627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3350" y="4072090"/>
            <a:ext cx="50627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header has a  linear gradient flowing from white to light blue for visual delight.</a:t>
            </a:r>
          </a:p>
          <a:p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0EEFB-831C-4DA8-B82F-A00289693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436" r="13436"/>
          <a:stretch/>
        </p:blipFill>
        <p:spPr>
          <a:xfrm>
            <a:off x="915924" y="1174192"/>
            <a:ext cx="5181600" cy="46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5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6" name="Picture 6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4" y="825697"/>
            <a:ext cx="50627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3350" y="4072090"/>
            <a:ext cx="50627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4 main  Header buttons have a dark blue shadow and an animated shine that moves when mouse is hovered on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0EEFB-831C-4DA8-B82F-A00289693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436" t="11100" r="24064" b="58741"/>
          <a:stretch/>
        </p:blipFill>
        <p:spPr>
          <a:xfrm>
            <a:off x="915924" y="1686700"/>
            <a:ext cx="4309219" cy="13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6" name="Picture 6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4" y="825697"/>
            <a:ext cx="50627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65625" y="3876147"/>
            <a:ext cx="50627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middle 3 pictures have 3-D flipping by using html and CSS (flip-box)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0E3CDE-D976-430D-84B9-02F26C37C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9688" y="2241998"/>
            <a:ext cx="5402605" cy="3038965"/>
          </a:xfrm>
        </p:spPr>
      </p:pic>
    </p:spTree>
    <p:extLst>
      <p:ext uri="{BB962C8B-B14F-4D97-AF65-F5344CB8AC3E}">
        <p14:creationId xmlns:p14="http://schemas.microsoft.com/office/powerpoint/2010/main" val="41694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6" name="Picture 6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77" name="Rectangle 6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9" name="Rectangle 6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24" y="825697"/>
            <a:ext cx="5062727" cy="28335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65625" y="3876147"/>
            <a:ext cx="5062726" cy="164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auto-timed slideshows have dots under them symbolizing the current slide and total number of slides.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659EB8-AE3B-4612-BBF0-FCF39B38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325" t="47875" r="16481" b="-281"/>
          <a:stretch/>
        </p:blipFill>
        <p:spPr>
          <a:xfrm>
            <a:off x="1287623" y="3312367"/>
            <a:ext cx="4270733" cy="1819470"/>
          </a:xfrm>
        </p:spPr>
      </p:pic>
    </p:spTree>
    <p:extLst>
      <p:ext uri="{BB962C8B-B14F-4D97-AF65-F5344CB8AC3E}">
        <p14:creationId xmlns:p14="http://schemas.microsoft.com/office/powerpoint/2010/main" val="2184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8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2" name="Picture 8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3" name="Rectangle 88">
            <a:extLst>
              <a:ext uri="{FF2B5EF4-FFF2-40B4-BE49-F238E27FC236}">
                <a16:creationId xmlns:a16="http://schemas.microsoft.com/office/drawing/2014/main" id="{8A245AC3-2A12-4EC5-90F0-635CC8C2C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4" name="Rectangle 90">
            <a:extLst>
              <a:ext uri="{FF2B5EF4-FFF2-40B4-BE49-F238E27FC236}">
                <a16:creationId xmlns:a16="http://schemas.microsoft.com/office/drawing/2014/main" id="{31E2F09B-BB20-4BE5-AB02-3EB3D1DC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AC45-9B66-4118-AFEB-3FEB2388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5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15" name="Rectangle 9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30952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ABA2F37-388F-4D5A-9ABF-F0ADA6CB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52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DAD23D2-6BEF-470D-992C-8B2BC3BF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61296" y="1546522"/>
            <a:ext cx="6327656" cy="4016078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1" y="1546517"/>
            <a:ext cx="5105400" cy="2248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8401" y="4232220"/>
            <a:ext cx="5105400" cy="87884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All the black buttons have been altered in CSS to glow on hover. I gave it multiple colors to animate on when long pressed as well.</a:t>
            </a:r>
          </a:p>
        </p:txBody>
      </p:sp>
    </p:spTree>
    <p:extLst>
      <p:ext uri="{BB962C8B-B14F-4D97-AF65-F5344CB8AC3E}">
        <p14:creationId xmlns:p14="http://schemas.microsoft.com/office/powerpoint/2010/main" val="60650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1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71" name="Rectangle 12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2" name="Rectangle 125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200400"/>
            <a:ext cx="4633486" cy="29126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The colors of the black buttons range and reverse around 7 colors in a gradient.</a:t>
            </a:r>
          </a:p>
        </p:txBody>
      </p:sp>
      <p:sp>
        <p:nvSpPr>
          <p:cNvPr id="173" name="Rectangle 127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4" name="Rectangle 129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3CA948-980A-47D6-9807-455E83191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19" t="20724" r="66034" b="19006"/>
          <a:stretch/>
        </p:blipFill>
        <p:spPr>
          <a:xfrm>
            <a:off x="7505876" y="1766639"/>
            <a:ext cx="3847924" cy="392386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08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The Details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42EB7D-A8BB-4DFB-B812-C17687383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5323" t="35032" r="39858" b="17344"/>
          <a:stretch/>
        </p:blipFill>
        <p:spPr>
          <a:xfrm>
            <a:off x="1239416" y="1950098"/>
            <a:ext cx="3237723" cy="3494685"/>
          </a:xfrm>
          <a:prstGeom prst="rect">
            <a:avLst/>
          </a:prstGeom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The fields have placeholders for exampling. </a:t>
            </a:r>
          </a:p>
        </p:txBody>
      </p:sp>
    </p:spTree>
    <p:extLst>
      <p:ext uri="{BB962C8B-B14F-4D97-AF65-F5344CB8AC3E}">
        <p14:creationId xmlns:p14="http://schemas.microsoft.com/office/powerpoint/2010/main" val="241348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0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1" name="Picture 10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2" name="Rectangle 10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" name="Rectangle 107">
            <a:extLst>
              <a:ext uri="{FF2B5EF4-FFF2-40B4-BE49-F238E27FC236}">
                <a16:creationId xmlns:a16="http://schemas.microsoft.com/office/drawing/2014/main" id="{32EBE56B-DFF0-4948-83B7-D40B66737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12" y="-9526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4071961"/>
            <a:ext cx="5996628" cy="2068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2"/>
                </a:solidFill>
              </a:rPr>
              <a:t>The Details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5430" y="4058516"/>
            <a:ext cx="4168370" cy="20705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footers have my name and email in all pages. The email ID is hyperlinked.</a:t>
            </a:r>
          </a:p>
        </p:txBody>
      </p:sp>
      <p:pic>
        <p:nvPicPr>
          <p:cNvPr id="124" name="Picture 109">
            <a:extLst>
              <a:ext uri="{FF2B5EF4-FFF2-40B4-BE49-F238E27FC236}">
                <a16:creationId xmlns:a16="http://schemas.microsoft.com/office/drawing/2014/main" id="{0504D9BB-C5B4-4DB5-9217-B4CDBBE19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A80FB64-DCE9-4522-B219-46AD36DB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88949A-D4D4-4E99-A822-733289425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91658" r="87115"/>
          <a:stretch/>
        </p:blipFill>
        <p:spPr>
          <a:xfrm>
            <a:off x="3103425" y="1228765"/>
            <a:ext cx="4995546" cy="18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00" y="0"/>
            <a:ext cx="12203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9F5D68-3D95-43BF-ACDE-75B3AF83A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AC5ED2-7560-4690-BDE5-563A97456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78997-1EF0-49EA-A02A-9AC5FF433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1066800"/>
            <a:ext cx="5062727" cy="283352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Thanks for viewing</a:t>
            </a:r>
          </a:p>
        </p:txBody>
      </p:sp>
      <p:pic>
        <p:nvPicPr>
          <p:cNvPr id="32" name="Picture 3" descr="A marble with brown and aqua colors">
            <a:extLst>
              <a:ext uri="{FF2B5EF4-FFF2-40B4-BE49-F238E27FC236}">
                <a16:creationId xmlns:a16="http://schemas.microsoft.com/office/drawing/2014/main" id="{DDC4B680-BF73-482E-938F-67BBF7C3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2" r="21214"/>
          <a:stretch/>
        </p:blipFill>
        <p:spPr>
          <a:xfrm>
            <a:off x="838200" y="838200"/>
            <a:ext cx="461700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9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Home page 1/2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Project Title – Plush Mattresses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Home page has a background (stretch, no-repeat) ,header that uses the gradient properties. It has a Header name (Bold &amp; h1) and a tagline (italic) along with a logo (image) that flows to every page of the website.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Home page has 4 page-navigation buttons (Home, Customization, Contact us &amp; Log in) to enable users to move about with ease.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 used a main picture as segment of the page and as the layer on top  of the background to enable Parallax scrolling in my page.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999D3E-FF0A-473E-B0BF-A96624F63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96628" y="2950776"/>
            <a:ext cx="5585772" cy="31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Home page 2/2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When the page is scrolled down, I displayed 3 images resized to order and uniformity. I made the 3 images 3-D flip using CSS. This saves space and gives the page an interactive field. Each of those 3 images have text in the back about the product.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 added an auto-changing timed slideshow of testimonials at the bottom of the page. This is an image with text embedded on it resized to be uniform using CSS.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is a footer in every page with just my name and the email ID linked.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83F3DC-A582-47F2-BD01-C7AE995D9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96628" y="2598528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61820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Customization page 1/3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page has 4 new main buttons introduced (Material, Order, Size &amp; Order here), out of which Material, Order &amp; Size have a drop-down list.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drop-down list has options you can choose that get displayed on the “Your order is” Table. I used JavaScript to create functions and link them to the options to allow them to be mix-matched.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FD69993-C5F4-41EB-9CD9-A83B2F8A0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36142" y="2798405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41499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Customization page 2/3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This page has 4 new main buttons introduced (Material, Order, Size &amp; Order here), out of which Material, Order &amp; Size have a drop-down list.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drop-down list has options you can choose that get displayed on the “Your order is” Table. I used JavaScript to create functions and link them to the options to allow them to be mix-matched.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09B10F-F23E-4E1F-B2C1-1346F4826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9800" y="2798405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65217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Customization page 3/3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 used JavaScript to hide the customization page’s content and show this when the “Order here” button is clicked.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I used JavaScript to give each Material and Size a base and rate value and variables along with an equation to ensure the price is proportional to the user’s choices.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 used a table and two buttons to correspond.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2FE852-864A-499C-B6F2-421AE1B00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52386" y="2724004"/>
            <a:ext cx="5955956" cy="3350225"/>
          </a:xfrm>
        </p:spPr>
      </p:pic>
    </p:spTree>
    <p:extLst>
      <p:ext uri="{BB962C8B-B14F-4D97-AF65-F5344CB8AC3E}">
        <p14:creationId xmlns:p14="http://schemas.microsoft.com/office/powerpoint/2010/main" val="233303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Contact us page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this page I used form action with placeholder texts and a submit button in html.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AF61E-F0FE-4064-A6B0-C4A92BBCA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99714" y="2598528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57687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The Log in page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3658" y="2471267"/>
            <a:ext cx="5812970" cy="4177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this page I used labels and submit value code in html to let users enter log in credentials in field.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4DFA45-4D2D-4BFD-B12F-7A0D1877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96628" y="2798405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34651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4" name="Picture 3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55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6" name="Rectangle 3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4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62546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48" y="0"/>
            <a:ext cx="6251447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153EA-EC2C-4C43-BB23-949ECCD2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Details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379523-197B-4685-B027-06392046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519" y="2838556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Titles of each page correspond to the content of the page.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70C457-AC76-4CB9-9D5D-3C20AB424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18" t="-1266" r="50000" b="74544"/>
          <a:stretch/>
        </p:blipFill>
        <p:spPr>
          <a:xfrm>
            <a:off x="6626033" y="2607143"/>
            <a:ext cx="5442918" cy="1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3102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659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AvenirNext LT Pro Medium</vt:lpstr>
      <vt:lpstr>BlockprintVTI</vt:lpstr>
      <vt:lpstr>Project Presentation</vt:lpstr>
      <vt:lpstr>The Home page 1/2</vt:lpstr>
      <vt:lpstr>The Home page 2/2</vt:lpstr>
      <vt:lpstr>The Customization page 1/3</vt:lpstr>
      <vt:lpstr>The Customization page 2/3</vt:lpstr>
      <vt:lpstr>The Customization page 3/3</vt:lpstr>
      <vt:lpstr>The Contact us page</vt:lpstr>
      <vt:lpstr>The Log in page</vt:lpstr>
      <vt:lpstr>The Details</vt:lpstr>
      <vt:lpstr>The Details</vt:lpstr>
      <vt:lpstr>The Details</vt:lpstr>
      <vt:lpstr>The Details</vt:lpstr>
      <vt:lpstr>The Details</vt:lpstr>
      <vt:lpstr>The Details</vt:lpstr>
      <vt:lpstr>The Details</vt:lpstr>
      <vt:lpstr>The Details</vt:lpstr>
      <vt:lpstr>The Details</vt:lpstr>
      <vt:lpstr>Thanks for viewing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Harini Rajarathinam</dc:creator>
  <cp:lastModifiedBy>Harini Rajarathinam</cp:lastModifiedBy>
  <cp:revision>3</cp:revision>
  <dcterms:created xsi:type="dcterms:W3CDTF">2021-12-16T16:38:53Z</dcterms:created>
  <dcterms:modified xsi:type="dcterms:W3CDTF">2021-12-16T20:02:09Z</dcterms:modified>
</cp:coreProperties>
</file>